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66" r:id="rId3"/>
    <p:sldId id="265" r:id="rId4"/>
    <p:sldId id="264" r:id="rId5"/>
    <p:sldId id="257" r:id="rId6"/>
    <p:sldId id="258" r:id="rId7"/>
    <p:sldId id="259" r:id="rId8"/>
    <p:sldId id="261" r:id="rId9"/>
    <p:sldId id="263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79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4D55-652D-42CA-AB27-D23EA92FF6D7}" type="datetimeFigureOut">
              <a:rPr lang="sr-Latn-CS" smtClean="0"/>
              <a:pPr/>
              <a:t>28.5.2015</a:t>
            </a:fld>
            <a:endParaRPr lang="sr-Latn-C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7FDC7F-C923-49B2-A43D-A8A71FF08C06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4D55-652D-42CA-AB27-D23EA92FF6D7}" type="datetimeFigureOut">
              <a:rPr lang="sr-Latn-CS" smtClean="0"/>
              <a:pPr/>
              <a:t>28.5.2015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DC7F-C923-49B2-A43D-A8A71FF08C0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4D55-652D-42CA-AB27-D23EA92FF6D7}" type="datetimeFigureOut">
              <a:rPr lang="sr-Latn-CS" smtClean="0"/>
              <a:pPr/>
              <a:t>28.5.2015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DC7F-C923-49B2-A43D-A8A71FF08C0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294D55-652D-42CA-AB27-D23EA92FF6D7}" type="datetimeFigureOut">
              <a:rPr lang="sr-Latn-CS" smtClean="0"/>
              <a:pPr/>
              <a:t>28.5.2015</a:t>
            </a:fld>
            <a:endParaRPr lang="sr-Latn-C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57FDC7F-C923-49B2-A43D-A8A71FF08C06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4D55-652D-42CA-AB27-D23EA92FF6D7}" type="datetimeFigureOut">
              <a:rPr lang="sr-Latn-CS" smtClean="0"/>
              <a:pPr/>
              <a:t>28.5.2015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DC7F-C923-49B2-A43D-A8A71FF08C06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4D55-652D-42CA-AB27-D23EA92FF6D7}" type="datetimeFigureOut">
              <a:rPr lang="sr-Latn-CS" smtClean="0"/>
              <a:pPr/>
              <a:t>28.5.2015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DC7F-C923-49B2-A43D-A8A71FF08C06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DC7F-C923-49B2-A43D-A8A71FF08C06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4D55-652D-42CA-AB27-D23EA92FF6D7}" type="datetimeFigureOut">
              <a:rPr lang="sr-Latn-CS" smtClean="0"/>
              <a:pPr/>
              <a:t>28.5.2015</a:t>
            </a:fld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4D55-652D-42CA-AB27-D23EA92FF6D7}" type="datetimeFigureOut">
              <a:rPr lang="sr-Latn-CS" smtClean="0"/>
              <a:pPr/>
              <a:t>28.5.2015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DC7F-C923-49B2-A43D-A8A71FF08C06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4D55-652D-42CA-AB27-D23EA92FF6D7}" type="datetimeFigureOut">
              <a:rPr lang="sr-Latn-CS" smtClean="0"/>
              <a:pPr/>
              <a:t>28.5.2015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DC7F-C923-49B2-A43D-A8A71FF08C0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294D55-652D-42CA-AB27-D23EA92FF6D7}" type="datetimeFigureOut">
              <a:rPr lang="sr-Latn-CS" smtClean="0"/>
              <a:pPr/>
              <a:t>28.5.2015</a:t>
            </a:fld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7FDC7F-C923-49B2-A43D-A8A71FF08C06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4D55-652D-42CA-AB27-D23EA92FF6D7}" type="datetimeFigureOut">
              <a:rPr lang="sr-Latn-CS" smtClean="0"/>
              <a:pPr/>
              <a:t>28.5.2015</a:t>
            </a:fld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7FDC7F-C923-49B2-A43D-A8A71FF08C06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294D55-652D-42CA-AB27-D23EA92FF6D7}" type="datetimeFigureOut">
              <a:rPr lang="sr-Latn-CS" smtClean="0"/>
              <a:pPr/>
              <a:t>28.5.2015</a:t>
            </a:fld>
            <a:endParaRPr lang="sr-Latn-C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r-Latn-C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57FDC7F-C923-49B2-A43D-A8A71FF08C06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3714752"/>
            <a:ext cx="830580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sr-Cyrl-CS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Припремила</a:t>
            </a:r>
            <a:r>
              <a:rPr lang="sr-Latn-CS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: M</a:t>
            </a:r>
            <a:r>
              <a:rPr lang="sr-Cyrl-CS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иљана Тодоровић </a:t>
            </a:r>
          </a:p>
          <a:p>
            <a:r>
              <a:rPr lang="sr-Cyrl-CS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6-1</a:t>
            </a:r>
          </a:p>
          <a:p>
            <a:endParaRPr lang="sr-Latn-CS" b="1" spc="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C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Косовски бој</a:t>
            </a:r>
            <a:endParaRPr lang="sr-Latn-C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/>
              <a:t>Грб Лазаревића</a:t>
            </a:r>
          </a:p>
          <a:p>
            <a:r>
              <a:rPr lang="sr-Cyrl-CS" dirty="0" smtClean="0"/>
              <a:t>Застава Османског царства</a:t>
            </a:r>
          </a:p>
          <a:p>
            <a:r>
              <a:rPr lang="sr-Cyrl-CS" dirty="0" smtClean="0"/>
              <a:t>Косовски бој </a:t>
            </a:r>
          </a:p>
          <a:p>
            <a:r>
              <a:rPr lang="sr-Cyrl-CS" dirty="0" smtClean="0"/>
              <a:t>Припреме за косовску битку </a:t>
            </a:r>
          </a:p>
          <a:p>
            <a:r>
              <a:rPr lang="sr-Cyrl-CS" dirty="0" smtClean="0"/>
              <a:t>Последице </a:t>
            </a:r>
          </a:p>
          <a:p>
            <a:r>
              <a:rPr lang="sr-Cyrl-CS" dirty="0" smtClean="0"/>
              <a:t>Слика косовског боја </a:t>
            </a:r>
          </a:p>
          <a:p>
            <a:r>
              <a:rPr lang="sr-Cyrl-CS" dirty="0" smtClean="0"/>
              <a:t>Косовка девојка </a:t>
            </a:r>
          </a:p>
          <a:p>
            <a:endParaRPr lang="sr-Cyrl-CS" dirty="0" smtClean="0"/>
          </a:p>
          <a:p>
            <a:endParaRPr lang="sr-Latn-C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Садржај 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524000"/>
            <a:ext cx="5572163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Грб Лазаревића</a:t>
            </a:r>
            <a:endParaRPr lang="sr-Latn-C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o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32" y="1714488"/>
            <a:ext cx="6572268" cy="4381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Застава Османског царства</a:t>
            </a:r>
            <a:endParaRPr lang="sr-Latn-C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sr-Cyrl-C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Косовска битка(бој на Косову)-15.јун 1389. године</a:t>
            </a:r>
          </a:p>
          <a:p>
            <a:r>
              <a:rPr lang="sr-Cyrl-C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Битка је вођена на Газиместану(Приштина) између османских и српских снага</a:t>
            </a:r>
          </a:p>
          <a:p>
            <a:r>
              <a:rPr lang="sr-Cyrl-C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Српску војску предводио је кнез Лазар Хребељановић</a:t>
            </a:r>
          </a:p>
          <a:p>
            <a:r>
              <a:rPr lang="sr-Cyrl-C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Турску војску предводио је султан Мурат 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 </a:t>
            </a:r>
            <a:r>
              <a:rPr lang="sr-Cyrl-C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са синовима Јакубом и Бајазитом</a:t>
            </a:r>
            <a:endParaRPr lang="sr-Latn-C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sr-Cyrl-C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Српски као и турски војници су се дуго спремали за битку </a:t>
            </a:r>
          </a:p>
          <a:p>
            <a:r>
              <a:rPr lang="sr-Cyrl-C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Саме  припреме значиле су да је битка заиста била веома важна </a:t>
            </a:r>
          </a:p>
          <a:p>
            <a:r>
              <a:rPr lang="sr-Cyrl-C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Као доказ за ово  јесте и долазак самих владара кнеза Лазара и султана Мурата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I</a:t>
            </a:r>
            <a:r>
              <a:rPr lang="sr-Cyrl-C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на бојно поље </a:t>
            </a:r>
          </a:p>
          <a:p>
            <a:endParaRPr lang="sr-Cyrl-C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sr-Cyrl-C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Припреме за битку</a:t>
            </a:r>
            <a:endParaRPr lang="sr-Latn-C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sr-Cyrl-C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Последице  ове важне битке јесте смрт оба владара и великог броја витезова са обе стране </a:t>
            </a:r>
          </a:p>
          <a:p>
            <a:r>
              <a:rPr lang="sr-Cyrl-C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После  Лазареве смрти њега је наследила његова жена кнегиња Милица зато сто је имала непунолетну мушку децу Вука и Стефана </a:t>
            </a:r>
          </a:p>
          <a:p>
            <a:endParaRPr lang="sr-Cyrl-C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sr-Cyrl-C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Последице </a:t>
            </a:r>
            <a:endParaRPr lang="sr-Latn-C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Слика Косовског боја</a:t>
            </a:r>
            <a:endParaRPr lang="sr-Latn-CS" dirty="0"/>
          </a:p>
        </p:txBody>
      </p:sp>
      <p:pic>
        <p:nvPicPr>
          <p:cNvPr id="14" name="Content Placeholder 13" descr="kb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059" y="1524000"/>
            <a:ext cx="7649882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dd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24000"/>
            <a:ext cx="7715304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Косовка девојка </a:t>
            </a:r>
            <a:endParaRPr lang="sr-Latn-C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213</TotalTime>
  <Words>154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Paper</vt:lpstr>
      <vt:lpstr>Косовски бој</vt:lpstr>
      <vt:lpstr>Садржај </vt:lpstr>
      <vt:lpstr>Грб Лазаревића</vt:lpstr>
      <vt:lpstr>Застава Османског царства</vt:lpstr>
      <vt:lpstr>Slide 5</vt:lpstr>
      <vt:lpstr>Припреме за битку</vt:lpstr>
      <vt:lpstr>Последице </vt:lpstr>
      <vt:lpstr>Слика Косовског боја</vt:lpstr>
      <vt:lpstr>Косовка девојка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Косовски бој</dc:title>
  <dc:creator>Miki</dc:creator>
  <cp:lastModifiedBy>Olivera</cp:lastModifiedBy>
  <cp:revision>20</cp:revision>
  <dcterms:created xsi:type="dcterms:W3CDTF">2015-04-18T14:19:34Z</dcterms:created>
  <dcterms:modified xsi:type="dcterms:W3CDTF">2015-05-28T18:19:46Z</dcterms:modified>
</cp:coreProperties>
</file>